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"/>
  </p:notesMasterIdLst>
  <p:sldIdLst>
    <p:sldId id="257" r:id="rId2"/>
  </p:sldIdLst>
  <p:sldSz cx="21602700" cy="32404050"/>
  <p:notesSz cx="6797675" cy="9928225"/>
  <p:defaultTextStyle>
    <a:defPPr>
      <a:defRPr lang="pt-BR"/>
    </a:defPPr>
    <a:lvl1pPr algn="l" defTabSz="3086100" rtl="0" eaLnBrk="0" fontAlgn="base" hangingPunct="0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1543050" indent="-1085850" algn="l" defTabSz="3086100" rtl="0" eaLnBrk="0" fontAlgn="base" hangingPunct="0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3086100" indent="-2171700" algn="l" defTabSz="3086100" rtl="0" eaLnBrk="0" fontAlgn="base" hangingPunct="0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4629150" indent="-3257550" algn="l" defTabSz="3086100" rtl="0" eaLnBrk="0" fontAlgn="base" hangingPunct="0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6172200" indent="-4343400" algn="l" defTabSz="3086100" rtl="0" eaLnBrk="0" fontAlgn="base" hangingPunct="0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6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6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6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6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6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0" autoAdjust="0"/>
    <p:restoredTop sz="92290" autoAdjust="0"/>
  </p:normalViewPr>
  <p:slideViewPr>
    <p:cSldViewPr>
      <p:cViewPr varScale="1">
        <p:scale>
          <a:sx n="18" d="100"/>
          <a:sy n="18" d="100"/>
        </p:scale>
        <p:origin x="3228" y="12"/>
      </p:cViewPr>
      <p:guideLst>
        <p:guide orient="horz" pos="10206"/>
        <p:guide pos="68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2634E9A3-A021-4006-A2A1-AD30705ED1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94D5428A-9188-48AE-84B8-096D50886B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88471BF-01CF-4865-957C-87AC07D66C4C}" type="datetimeFigureOut">
              <a:rPr lang="pt-BR" altLang="pt-BR"/>
              <a:pPr>
                <a:defRPr/>
              </a:pPr>
              <a:t>09/05/2019</a:t>
            </a:fld>
            <a:endParaRPr lang="pt-BR" alt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xmlns="" id="{3BAC3254-4D34-42F6-9EB8-BD9E93890C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744538"/>
            <a:ext cx="24796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xmlns="" id="{A5B1226F-0E76-436F-9E34-3F9EC4464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F4CA9D2-1E95-4E86-9880-EB128CDA8E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0370819-BEF8-4957-B43F-CA093C926F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2BD7242-14A3-4E5F-A951-09D8A2D6FD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021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a Imagem do Diapositivo 1">
            <a:extLst>
              <a:ext uri="{FF2B5EF4-FFF2-40B4-BE49-F238E27FC236}">
                <a16:creationId xmlns:a16="http://schemas.microsoft.com/office/drawing/2014/main" xmlns="" id="{21D24BC4-55C3-45CF-87EC-3672EF4FE4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Posição de Notas 2">
            <a:extLst>
              <a:ext uri="{FF2B5EF4-FFF2-40B4-BE49-F238E27FC236}">
                <a16:creationId xmlns:a16="http://schemas.microsoft.com/office/drawing/2014/main" xmlns="" id="{2C2584FF-CA70-4DA4-BFF5-5FD70236A5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124" name="Marcador de Posição do Número do Diapositivo 3">
            <a:extLst>
              <a:ext uri="{FF2B5EF4-FFF2-40B4-BE49-F238E27FC236}">
                <a16:creationId xmlns:a16="http://schemas.microsoft.com/office/drawing/2014/main" xmlns="" id="{74EFFBD5-2DB1-4F1B-BBA5-83279B3FD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341B384-5978-4564-AF96-E254BEA3A2EB}" type="slidenum">
              <a:rPr lang="pt-BR" altLang="pt-BR" smtClean="0"/>
              <a:pPr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443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97046" y="6480810"/>
            <a:ext cx="19442430" cy="8641080"/>
          </a:xfrm>
        </p:spPr>
        <p:txBody>
          <a:bodyPr lIns="154305" tIns="0" rIns="154305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62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240405" y="15742273"/>
            <a:ext cx="15121890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543050" indent="0" algn="ctr">
              <a:buNone/>
            </a:lvl2pPr>
            <a:lvl3pPr marL="3086100" indent="0" algn="ctr">
              <a:buNone/>
            </a:lvl3pPr>
            <a:lvl4pPr marL="4629150" indent="0" algn="ctr">
              <a:buNone/>
            </a:lvl4pPr>
            <a:lvl5pPr marL="6172200" indent="0" algn="ctr">
              <a:buNone/>
            </a:lvl5pPr>
            <a:lvl6pPr marL="7715250" indent="0" algn="ctr">
              <a:buNone/>
            </a:lvl6pPr>
            <a:lvl7pPr marL="9258300" indent="0" algn="ctr">
              <a:buNone/>
            </a:lvl7pPr>
            <a:lvl8pPr marL="10801350" indent="0" algn="ctr">
              <a:buNone/>
            </a:lvl8pPr>
            <a:lvl9pPr marL="12344400" indent="0" algn="ctr">
              <a:buNone/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xmlns="" id="{D483246E-4C5E-4030-BF4C-EB5F4FCC1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554D-65CC-4772-975B-6378E7F22D07}" type="datetimeFigureOut">
              <a:rPr lang="pt-BR" altLang="pt-BR"/>
              <a:pPr>
                <a:defRPr/>
              </a:pPr>
              <a:t>09/05/2019</a:t>
            </a:fld>
            <a:endParaRPr lang="pt-BR" alt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xmlns="" id="{331B91D5-5B5A-4E29-9B56-8A0115616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xmlns="" id="{E7D1796C-6388-4FF7-B1F0-3BC8CDD00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8B7F6-B1E1-4AC9-A871-A1A6DE1CB99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147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xmlns="" id="{12FBE6AD-9D0B-4E0A-AC71-B2C0CA922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1EE9-542A-45B7-B435-BF3EFDC82243}" type="datetimeFigureOut">
              <a:rPr lang="pt-BR" altLang="pt-BR"/>
              <a:pPr>
                <a:defRPr/>
              </a:pPr>
              <a:t>09/05/2019</a:t>
            </a:fld>
            <a:endParaRPr lang="pt-BR" alt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xmlns="" id="{F0B62407-9D3A-4830-B2D9-CE80EE1C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xmlns="" id="{DF5701C3-0E8B-47D9-B953-15DB4735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4C820-E0C6-4AFF-9D4A-D18CF12535B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351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5661957" y="1297667"/>
            <a:ext cx="4860608" cy="27648456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80135" y="1297667"/>
            <a:ext cx="14221778" cy="27648456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xmlns="" id="{757C4DF3-A651-4E8C-998D-86B5CC677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27005-543E-4A04-B29A-ED5C9BB989BF}" type="datetimeFigureOut">
              <a:rPr lang="pt-BR" altLang="pt-BR"/>
              <a:pPr>
                <a:defRPr/>
              </a:pPr>
              <a:t>09/05/2019</a:t>
            </a:fld>
            <a:endParaRPr lang="pt-BR" alt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xmlns="" id="{981DDC52-A123-4BA3-8580-3AFD2C0E5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xmlns="" id="{DBB3CABD-5F34-48C6-B64E-534C0B3B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031D6-08B9-4BC8-B21C-A0E75B905C4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277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xmlns="" id="{329549F3-D24E-4C31-9925-B3EE3BFD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37EC8-BAAA-4AF6-A9F4-A22B212D3BBE}" type="datetimeFigureOut">
              <a:rPr lang="pt-BR" altLang="pt-BR"/>
              <a:pPr>
                <a:defRPr/>
              </a:pPr>
              <a:t>09/05/2019</a:t>
            </a:fld>
            <a:endParaRPr lang="pt-BR" alt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xmlns="" id="{810BF753-8B29-408E-96F8-2704D2DA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xmlns="" id="{20217D09-E3DB-4441-B41B-23BBDBCE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514A-8BEF-414A-B262-6DBD753E03E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02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0472" y="2880360"/>
            <a:ext cx="16742093" cy="864108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62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780472" y="11849289"/>
            <a:ext cx="16742093" cy="7133389"/>
          </a:xfrm>
        </p:spPr>
        <p:txBody>
          <a:bodyPr/>
          <a:lstStyle>
            <a:lvl1pPr marL="246888" indent="0" algn="l">
              <a:buNone/>
              <a:defRPr sz="6800">
                <a:solidFill>
                  <a:schemeClr val="tx1"/>
                </a:solidFill>
              </a:defRPr>
            </a:lvl1pPr>
            <a:lvl2pPr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56FE5C1-F394-4625-9680-6E4BB57CA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29C2B-C6E4-4E9A-A3C8-F14708A720F9}" type="datetimeFigureOut">
              <a:rPr lang="pt-BR" altLang="pt-BR"/>
              <a:pPr>
                <a:defRPr/>
              </a:pPr>
              <a:t>09/05/2019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FD17D5C-D609-422F-9987-39A2F039F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1FD5F2A-8EC5-43A7-8C62-FF1D5837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B7FBE-44EA-4427-BC36-FFE60579605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139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80135" y="7560947"/>
            <a:ext cx="9541193" cy="21385175"/>
          </a:xfrm>
        </p:spPr>
        <p:txBody>
          <a:bodyPr/>
          <a:lstStyle>
            <a:lvl1pPr>
              <a:defRPr sz="88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981372" y="7560947"/>
            <a:ext cx="9541193" cy="21385175"/>
          </a:xfrm>
        </p:spPr>
        <p:txBody>
          <a:bodyPr/>
          <a:lstStyle>
            <a:lvl1pPr>
              <a:defRPr sz="88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Espaço Reservado para Data 13">
            <a:extLst>
              <a:ext uri="{FF2B5EF4-FFF2-40B4-BE49-F238E27FC236}">
                <a16:creationId xmlns:a16="http://schemas.microsoft.com/office/drawing/2014/main" xmlns="" id="{1C1FDD60-8F5C-45A6-BD0C-A98F4842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29B48-F05D-4715-8338-B7FCE5CF5C6B}" type="datetimeFigureOut">
              <a:rPr lang="pt-BR" altLang="pt-BR"/>
              <a:pPr>
                <a:defRPr/>
              </a:pPr>
              <a:t>09/05/2019</a:t>
            </a:fld>
            <a:endParaRPr lang="pt-BR" altLang="pt-BR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xmlns="" id="{217F61DD-4A63-4C80-A9C6-BDB9DF917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22">
            <a:extLst>
              <a:ext uri="{FF2B5EF4-FFF2-40B4-BE49-F238E27FC236}">
                <a16:creationId xmlns:a16="http://schemas.microsoft.com/office/drawing/2014/main" xmlns="" id="{F86EE1E3-DE05-4733-8AA4-8BE0EB17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53A49-1E65-499C-9309-CE5834A2E1D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604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135" y="1290161"/>
            <a:ext cx="19442430" cy="5400675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80135" y="7253407"/>
            <a:ext cx="9544944" cy="3547941"/>
          </a:xfrm>
        </p:spPr>
        <p:txBody>
          <a:bodyPr anchor="ctr"/>
          <a:lstStyle>
            <a:lvl1pPr marL="0" indent="0">
              <a:buNone/>
              <a:defRPr sz="8100" b="0" cap="all" baseline="0">
                <a:solidFill>
                  <a:schemeClr val="tx1"/>
                </a:solidFill>
              </a:defRPr>
            </a:lvl1pPr>
            <a:lvl2pPr>
              <a:buNone/>
              <a:defRPr sz="6800" b="1"/>
            </a:lvl2pPr>
            <a:lvl3pPr>
              <a:buNone/>
              <a:defRPr sz="6100" b="1"/>
            </a:lvl3pPr>
            <a:lvl4pPr>
              <a:buNone/>
              <a:defRPr sz="5400" b="1"/>
            </a:lvl4pPr>
            <a:lvl5pPr>
              <a:buNone/>
              <a:defRPr sz="5400" b="1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0973873" y="7253407"/>
            <a:ext cx="9548693" cy="3547941"/>
          </a:xfrm>
        </p:spPr>
        <p:txBody>
          <a:bodyPr anchor="ctr"/>
          <a:lstStyle>
            <a:lvl1pPr marL="0" indent="0">
              <a:buNone/>
              <a:defRPr sz="8100" b="0" cap="all" baseline="0">
                <a:solidFill>
                  <a:schemeClr val="tx1"/>
                </a:solidFill>
              </a:defRPr>
            </a:lvl1pPr>
            <a:lvl2pPr>
              <a:buNone/>
              <a:defRPr sz="6800" b="1"/>
            </a:lvl2pPr>
            <a:lvl3pPr>
              <a:buNone/>
              <a:defRPr sz="6100" b="1"/>
            </a:lvl3pPr>
            <a:lvl4pPr>
              <a:buNone/>
              <a:defRPr sz="5400" b="1"/>
            </a:lvl4pPr>
            <a:lvl5pPr>
              <a:buNone/>
              <a:defRPr sz="5400" b="1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1080135" y="11161397"/>
            <a:ext cx="9544944" cy="17784725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0973873" y="11161397"/>
            <a:ext cx="9548693" cy="17784725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Espaço Reservado para Data 13">
            <a:extLst>
              <a:ext uri="{FF2B5EF4-FFF2-40B4-BE49-F238E27FC236}">
                <a16:creationId xmlns:a16="http://schemas.microsoft.com/office/drawing/2014/main" xmlns="" id="{54281B83-33F0-4A3E-8E96-DCDCD6BB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3F566-90BD-4A5F-8BF6-2BC9C6253CE4}" type="datetimeFigureOut">
              <a:rPr lang="pt-BR" altLang="pt-BR"/>
              <a:pPr>
                <a:defRPr/>
              </a:pPr>
              <a:t>09/05/2019</a:t>
            </a:fld>
            <a:endParaRPr lang="pt-BR" altLang="pt-BR"/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xmlns="" id="{F8B92E0C-0F4C-41D8-B41E-3C5740C6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Espaço Reservado para Número de Slide 22">
            <a:extLst>
              <a:ext uri="{FF2B5EF4-FFF2-40B4-BE49-F238E27FC236}">
                <a16:creationId xmlns:a16="http://schemas.microsoft.com/office/drawing/2014/main" xmlns="" id="{51871D84-BF9E-440D-B83C-D09A6ACBA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D67BB-2BDC-433C-B410-CBC7A13CE10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416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Espaço Reservado para Data 13">
            <a:extLst>
              <a:ext uri="{FF2B5EF4-FFF2-40B4-BE49-F238E27FC236}">
                <a16:creationId xmlns:a16="http://schemas.microsoft.com/office/drawing/2014/main" xmlns="" id="{D71085A9-FC69-4F63-81C2-2F8B45000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BBBBF-47D9-4DFD-A872-7A627C779727}" type="datetimeFigureOut">
              <a:rPr lang="pt-BR" altLang="pt-BR"/>
              <a:pPr>
                <a:defRPr/>
              </a:pPr>
              <a:t>09/05/2019</a:t>
            </a:fld>
            <a:endParaRPr lang="pt-BR" altLang="pt-BR"/>
          </a:p>
        </p:txBody>
      </p:sp>
      <p:sp>
        <p:nvSpPr>
          <p:cNvPr id="4" name="Espaço Reservado para Rodapé 2">
            <a:extLst>
              <a:ext uri="{FF2B5EF4-FFF2-40B4-BE49-F238E27FC236}">
                <a16:creationId xmlns:a16="http://schemas.microsoft.com/office/drawing/2014/main" xmlns="" id="{618D9CBA-69D5-4293-A4AB-217FC9D40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Número de Slide 22">
            <a:extLst>
              <a:ext uri="{FF2B5EF4-FFF2-40B4-BE49-F238E27FC236}">
                <a16:creationId xmlns:a16="http://schemas.microsoft.com/office/drawing/2014/main" xmlns="" id="{5AA58B03-BDC4-4889-BFD7-DFE1EF4B7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50DFA-FC2A-4CD5-92E5-2F20658C498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424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>
            <a:extLst>
              <a:ext uri="{FF2B5EF4-FFF2-40B4-BE49-F238E27FC236}">
                <a16:creationId xmlns:a16="http://schemas.microsoft.com/office/drawing/2014/main" xmlns="" id="{CEBC30E6-6981-4DB0-9B5A-10040EC65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F6C5A-BA4D-4BCE-8CD5-38DEB358411D}" type="datetimeFigureOut">
              <a:rPr lang="pt-BR" altLang="pt-BR"/>
              <a:pPr>
                <a:defRPr/>
              </a:pPr>
              <a:t>09/05/2019</a:t>
            </a:fld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B429F95B-2746-4078-A365-8E06D344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Espaço Reservado para Número de Slide 22">
            <a:extLst>
              <a:ext uri="{FF2B5EF4-FFF2-40B4-BE49-F238E27FC236}">
                <a16:creationId xmlns:a16="http://schemas.microsoft.com/office/drawing/2014/main" xmlns="" id="{2AA8489F-DE77-4B63-A798-2F23E12F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EDAE5-8537-42A1-B95E-51A3E23940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953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136" y="1290161"/>
            <a:ext cx="7107139" cy="5490686"/>
          </a:xfrm>
        </p:spPr>
        <p:txBody>
          <a:bodyPr anchor="b">
            <a:sp3d prstMaterial="softEdge"/>
          </a:bodyPr>
          <a:lstStyle>
            <a:lvl1pPr algn="l">
              <a:buNone/>
              <a:defRPr sz="74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080136" y="7200902"/>
            <a:ext cx="7107139" cy="21745220"/>
          </a:xfrm>
        </p:spPr>
        <p:txBody>
          <a:bodyPr/>
          <a:lstStyle>
            <a:lvl1pPr marL="0" indent="0">
              <a:buNone/>
              <a:defRPr sz="4700"/>
            </a:lvl1pPr>
            <a:lvl2pPr>
              <a:buNone/>
              <a:defRPr sz="4100"/>
            </a:lvl2pPr>
            <a:lvl3pPr>
              <a:buNone/>
              <a:defRPr sz="3400"/>
            </a:lvl3pPr>
            <a:lvl4pPr>
              <a:buNone/>
              <a:defRPr sz="3000"/>
            </a:lvl4pPr>
            <a:lvl5pPr>
              <a:buNone/>
              <a:defRPr sz="30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8446056" y="1290164"/>
            <a:ext cx="12076509" cy="27655959"/>
          </a:xfrm>
        </p:spPr>
        <p:txBody>
          <a:bodyPr/>
          <a:lstStyle>
            <a:lvl1pPr>
              <a:defRPr sz="8800"/>
            </a:lvl1pPr>
            <a:lvl2pPr>
              <a:defRPr sz="8100"/>
            </a:lvl2pPr>
            <a:lvl3pPr>
              <a:defRPr sz="7400"/>
            </a:lvl3pPr>
            <a:lvl4pPr>
              <a:defRPr sz="6800"/>
            </a:lvl4pPr>
            <a:lvl5pPr>
              <a:defRPr sz="61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Espaço Reservado para Data 13">
            <a:extLst>
              <a:ext uri="{FF2B5EF4-FFF2-40B4-BE49-F238E27FC236}">
                <a16:creationId xmlns:a16="http://schemas.microsoft.com/office/drawing/2014/main" xmlns="" id="{81652A03-D49A-4FF2-B862-CE559532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DAE76-4B0B-4FBD-A454-570A0B40CE69}" type="datetimeFigureOut">
              <a:rPr lang="pt-BR" altLang="pt-BR"/>
              <a:pPr>
                <a:defRPr/>
              </a:pPr>
              <a:t>09/05/2019</a:t>
            </a:fld>
            <a:endParaRPr lang="pt-BR" altLang="pt-BR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xmlns="" id="{B064C4C4-2C75-46B3-9C40-B79072CE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22">
            <a:extLst>
              <a:ext uri="{FF2B5EF4-FFF2-40B4-BE49-F238E27FC236}">
                <a16:creationId xmlns:a16="http://schemas.microsoft.com/office/drawing/2014/main" xmlns="" id="{20D981CB-04DE-4EBC-A5D9-2255F440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43CFC-F67E-4145-90B7-0DBF3F07401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138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540" y="2880360"/>
            <a:ext cx="12961620" cy="2467811"/>
          </a:xfrm>
        </p:spPr>
        <p:txBody>
          <a:bodyPr lIns="154305" rIns="154305" bIns="0" anchor="b">
            <a:sp3d prstMaterial="softEdge"/>
          </a:bodyPr>
          <a:lstStyle>
            <a:lvl1pPr algn="ctr">
              <a:buNone/>
              <a:defRPr sz="68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320540" y="8656082"/>
            <a:ext cx="12961620" cy="1872234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rtl="0" eaLnBrk="1" latinLnBrk="0" hangingPunct="1">
              <a:buNone/>
              <a:defRPr sz="10800"/>
            </a:lvl1pPr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20540" y="5513069"/>
            <a:ext cx="12961620" cy="2505913"/>
          </a:xfrm>
        </p:spPr>
        <p:txBody>
          <a:bodyPr lIns="154305" rIns="154305"/>
          <a:lstStyle>
            <a:lvl1pPr marL="0" indent="0" algn="ctr">
              <a:buNone/>
              <a:defRPr sz="4700"/>
            </a:lvl1pPr>
            <a:lvl2pPr>
              <a:defRPr sz="41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Espaço Reservado para Data 13">
            <a:extLst>
              <a:ext uri="{FF2B5EF4-FFF2-40B4-BE49-F238E27FC236}">
                <a16:creationId xmlns:a16="http://schemas.microsoft.com/office/drawing/2014/main" xmlns="" id="{03220782-20D9-4C4B-A141-2D0BBBDFB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9130-33CE-4C2D-A128-14D291B45998}" type="datetimeFigureOut">
              <a:rPr lang="pt-BR" altLang="pt-BR"/>
              <a:pPr>
                <a:defRPr/>
              </a:pPr>
              <a:t>09/05/2019</a:t>
            </a:fld>
            <a:endParaRPr lang="pt-BR" altLang="pt-BR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xmlns="" id="{E9932336-2D7F-4F8B-B703-254769FE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22">
            <a:extLst>
              <a:ext uri="{FF2B5EF4-FFF2-40B4-BE49-F238E27FC236}">
                <a16:creationId xmlns:a16="http://schemas.microsoft.com/office/drawing/2014/main" xmlns="" id="{412426B5-A8B3-444D-A098-4B86ACC8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F5B85-5F53-4BBB-9024-86633573F65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12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>
            <a:extLst>
              <a:ext uri="{FF2B5EF4-FFF2-40B4-BE49-F238E27FC236}">
                <a16:creationId xmlns:a16="http://schemas.microsoft.com/office/drawing/2014/main" xmlns="" id="{19B7F8E4-DBC2-46EC-A6DD-AB0B07C6C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296988"/>
            <a:ext cx="19443700" cy="5400675"/>
          </a:xfrm>
          <a:prstGeom prst="rect">
            <a:avLst/>
          </a:prstGeom>
        </p:spPr>
        <p:txBody>
          <a:bodyPr vert="horz" wrap="square" lIns="308610" tIns="154305" rIns="308610" bIns="154305" numCol="1" anchor="ctr" anchorCtr="0" compatLnSpc="1">
            <a:prstTxWarp prst="textNoShape">
              <a:avLst/>
            </a:prstTxWarp>
            <a:normAutofit/>
            <a:sp3d prstMaterial="softEdge">
              <a:bevelT w="38100" h="38100"/>
            </a:sp3d>
          </a:bodyPr>
          <a:lstStyle/>
          <a:p>
            <a:pPr lvl="0"/>
            <a:r>
              <a:rPr lang="pt-BR" altLang="pt-BR"/>
              <a:t>Clique para editar o estilo do título mestre</a:t>
            </a:r>
            <a:endParaRPr lang="en-US" altLang="pt-BR"/>
          </a:p>
        </p:txBody>
      </p:sp>
      <p:sp>
        <p:nvSpPr>
          <p:cNvPr id="1027" name="Espaço Reservado para Texto 12">
            <a:extLst>
              <a:ext uri="{FF2B5EF4-FFF2-40B4-BE49-F238E27FC236}">
                <a16:creationId xmlns:a16="http://schemas.microsoft.com/office/drawing/2014/main" xmlns="" id="{ABDDC333-4FE0-401B-B929-8F3A188779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79500" y="7561263"/>
            <a:ext cx="19443700" cy="2225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8610" tIns="154305" rIns="308610" bIns="154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4" name="Espaço Reservado para Data 13">
            <a:extLst>
              <a:ext uri="{FF2B5EF4-FFF2-40B4-BE49-F238E27FC236}">
                <a16:creationId xmlns:a16="http://schemas.microsoft.com/office/drawing/2014/main" xmlns="" id="{3FB29080-BEBA-42C0-A122-95783BBA0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9500" y="30318075"/>
            <a:ext cx="5041900" cy="1725613"/>
          </a:xfrm>
          <a:prstGeom prst="rect">
            <a:avLst/>
          </a:prstGeom>
        </p:spPr>
        <p:txBody>
          <a:bodyPr vert="horz" wrap="square" lIns="308610" tIns="154305" rIns="308610" bIns="15430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4100">
                <a:solidFill>
                  <a:srgbClr val="BCBCBC"/>
                </a:solidFill>
                <a:latin typeface="Arial" charset="0"/>
              </a:defRPr>
            </a:lvl1pPr>
          </a:lstStyle>
          <a:p>
            <a:pPr>
              <a:defRPr/>
            </a:pPr>
            <a:fld id="{C034F374-9A30-4334-9972-E8C9F16A56F1}" type="datetimeFigureOut">
              <a:rPr lang="pt-BR" altLang="pt-BR"/>
              <a:pPr>
                <a:defRPr/>
              </a:pPr>
              <a:t>09/05/2019</a:t>
            </a:fld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661A3F64-BD7C-4DD2-A47F-123273555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80288" y="30318075"/>
            <a:ext cx="6842125" cy="1725613"/>
          </a:xfrm>
          <a:prstGeom prst="rect">
            <a:avLst/>
          </a:prstGeom>
        </p:spPr>
        <p:txBody>
          <a:bodyPr vert="horz" wrap="square" lIns="308610" tIns="154305" rIns="308610" bIns="15430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4100">
                <a:solidFill>
                  <a:srgbClr val="BCBCBC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3" name="Espaço Reservado para Número de Slide 22">
            <a:extLst>
              <a:ext uri="{FF2B5EF4-FFF2-40B4-BE49-F238E27FC236}">
                <a16:creationId xmlns:a16="http://schemas.microsoft.com/office/drawing/2014/main" xmlns="" id="{3B452C3E-1777-46CF-82EF-BF8C78D2B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722975" y="30318075"/>
            <a:ext cx="1800225" cy="1725613"/>
          </a:xfrm>
          <a:prstGeom prst="rect">
            <a:avLst/>
          </a:prstGeom>
        </p:spPr>
        <p:txBody>
          <a:bodyPr vert="horz" wrap="square" lIns="0" tIns="154305" rIns="0" bIns="1543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410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8BE2547C-7644-4A81-B099-D70C3AAE211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9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138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3800" b="1">
          <a:solidFill>
            <a:schemeClr val="tx1"/>
          </a:solidFill>
          <a:latin typeface="Lucida Sans" panose="020B0602030504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3800" b="1">
          <a:solidFill>
            <a:schemeClr val="tx1"/>
          </a:solidFill>
          <a:latin typeface="Lucida Sans" panose="020B0602030504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3800" b="1">
          <a:solidFill>
            <a:schemeClr val="tx1"/>
          </a:solidFill>
          <a:latin typeface="Lucida Sans" panose="020B0602030504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3800" b="1">
          <a:solidFill>
            <a:schemeClr val="tx1"/>
          </a:solidFill>
          <a:latin typeface="Lucida Sans" panose="020B0602030504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13800" b="1">
          <a:solidFill>
            <a:schemeClr val="tx1"/>
          </a:solidFill>
          <a:latin typeface="Lucida Sans" panose="020B0602030504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13800" b="1">
          <a:solidFill>
            <a:schemeClr val="tx1"/>
          </a:solidFill>
          <a:latin typeface="Lucida Sans" panose="020B0602030504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13800" b="1">
          <a:solidFill>
            <a:schemeClr val="tx1"/>
          </a:solidFill>
          <a:latin typeface="Lucida Sans" panose="020B0602030504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13800" b="1">
          <a:solidFill>
            <a:schemeClr val="tx1"/>
          </a:solidFill>
          <a:latin typeface="Lucida Sans" panose="020B0602030504020204" pitchFamily="34" charset="0"/>
        </a:defRPr>
      </a:lvl9pPr>
    </p:titleStyle>
    <p:bodyStyle>
      <a:lvl1pPr marL="1851025" indent="-1387475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930525" indent="-9556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3825875" indent="-77152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4567238" indent="-6159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5214938" indent="-6159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5956173" indent="-61722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6635115" indent="-61722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7314057" indent="-61722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7992999" indent="-61722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4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462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9258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02700" cy="34145095"/>
          </a:xfrm>
          <a:prstGeom prst="rect">
            <a:avLst/>
          </a:prstGeom>
        </p:spPr>
      </p:pic>
      <p:sp>
        <p:nvSpPr>
          <p:cNvPr id="8" name="Retângulo de cantos arredondados 7">
            <a:extLst>
              <a:ext uri="{FF2B5EF4-FFF2-40B4-BE49-F238E27FC236}">
                <a16:creationId xmlns:a16="http://schemas.microsoft.com/office/drawing/2014/main" xmlns="" id="{B0C49DC7-B691-4C57-BC4A-61938330CED4}"/>
              </a:ext>
            </a:extLst>
          </p:cNvPr>
          <p:cNvSpPr/>
          <p:nvPr/>
        </p:nvSpPr>
        <p:spPr>
          <a:xfrm>
            <a:off x="4697413" y="306388"/>
            <a:ext cx="11696700" cy="283845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</a:t>
            </a:r>
          </a:p>
        </p:txBody>
      </p:sp>
      <p:sp>
        <p:nvSpPr>
          <p:cNvPr id="9" name="Retângulo de cantos arredondados 8">
            <a:extLst>
              <a:ext uri="{FF2B5EF4-FFF2-40B4-BE49-F238E27FC236}">
                <a16:creationId xmlns:a16="http://schemas.microsoft.com/office/drawing/2014/main" xmlns="" id="{6356CC92-672F-45E8-8387-60E1A7AEDBCC}"/>
              </a:ext>
            </a:extLst>
          </p:cNvPr>
          <p:cNvSpPr/>
          <p:nvPr/>
        </p:nvSpPr>
        <p:spPr>
          <a:xfrm>
            <a:off x="657225" y="3313113"/>
            <a:ext cx="20112038" cy="191135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540385"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</a:t>
            </a:r>
            <a:r>
              <a:rPr lang="pt-BR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Autor</a:t>
            </a:r>
            <a:r>
              <a:rPr lang="pt-BR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Autor</a:t>
            </a:r>
            <a:r>
              <a:rPr lang="pt-BR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Orientador</a:t>
            </a:r>
            <a:r>
              <a:rPr lang="pt-BR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1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Aluno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Graduação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Faculdade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Vale do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Jaguraribe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FVJ.  </a:t>
            </a:r>
            <a:endParaRPr lang="pt-BR" sz="1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1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da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Faculdade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Vale do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Jaguraribe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FVJ.</a:t>
            </a:r>
            <a:endParaRPr lang="pt-B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de cantos arredondados 16">
            <a:extLst>
              <a:ext uri="{FF2B5EF4-FFF2-40B4-BE49-F238E27FC236}">
                <a16:creationId xmlns:a16="http://schemas.microsoft.com/office/drawing/2014/main" xmlns="" id="{F0A10533-20BA-47E4-B349-FF88A4927772}"/>
              </a:ext>
            </a:extLst>
          </p:cNvPr>
          <p:cNvSpPr/>
          <p:nvPr/>
        </p:nvSpPr>
        <p:spPr>
          <a:xfrm>
            <a:off x="3413125" y="5964238"/>
            <a:ext cx="4891088" cy="633412"/>
          </a:xfrm>
          <a:prstGeom prst="round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4500" b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ângulo de cantos arredondados 17">
            <a:extLst>
              <a:ext uri="{FF2B5EF4-FFF2-40B4-BE49-F238E27FC236}">
                <a16:creationId xmlns:a16="http://schemas.microsoft.com/office/drawing/2014/main" xmlns="" id="{41936971-C602-4E68-9E5F-92C6851D9331}"/>
              </a:ext>
            </a:extLst>
          </p:cNvPr>
          <p:cNvSpPr/>
          <p:nvPr/>
        </p:nvSpPr>
        <p:spPr>
          <a:xfrm>
            <a:off x="874793" y="15364225"/>
            <a:ext cx="8528050" cy="754062"/>
          </a:xfrm>
          <a:prstGeom prst="round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OBJETIVO</a:t>
            </a:r>
            <a:endParaRPr lang="pt-BR" sz="4400" b="1" dirty="0">
              <a:solidFill>
                <a:schemeClr val="bg1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Retângulo de cantos arredondados 16">
            <a:extLst>
              <a:ext uri="{FF2B5EF4-FFF2-40B4-BE49-F238E27FC236}">
                <a16:creationId xmlns:a16="http://schemas.microsoft.com/office/drawing/2014/main" xmlns="" id="{370B1B44-AA46-46AE-BFAE-8DA856ECA1EA}"/>
              </a:ext>
            </a:extLst>
          </p:cNvPr>
          <p:cNvSpPr/>
          <p:nvPr/>
        </p:nvSpPr>
        <p:spPr>
          <a:xfrm>
            <a:off x="630238" y="30042844"/>
            <a:ext cx="2638425" cy="495300"/>
          </a:xfrm>
          <a:prstGeom prst="round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2400" b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Retângulo de cantos arredondados 16">
            <a:extLst>
              <a:ext uri="{FF2B5EF4-FFF2-40B4-BE49-F238E27FC236}">
                <a16:creationId xmlns:a16="http://schemas.microsoft.com/office/drawing/2014/main" xmlns="" id="{37711C7F-F93F-478A-B711-93E5AE7B955C}"/>
              </a:ext>
            </a:extLst>
          </p:cNvPr>
          <p:cNvSpPr/>
          <p:nvPr/>
        </p:nvSpPr>
        <p:spPr>
          <a:xfrm>
            <a:off x="13447713" y="18722975"/>
            <a:ext cx="5254625" cy="606425"/>
          </a:xfrm>
          <a:prstGeom prst="round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5400" b="1" dirty="0">
                <a:solidFill>
                  <a:srgbClr val="2121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CONCLUSÃO</a:t>
            </a:r>
            <a:endParaRPr lang="pt-BR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20" name="Retângulo 6">
            <a:extLst>
              <a:ext uri="{FF2B5EF4-FFF2-40B4-BE49-F238E27FC236}">
                <a16:creationId xmlns:a16="http://schemas.microsoft.com/office/drawing/2014/main" xmlns="" id="{D6199031-7A49-4358-9DD4-ED8E8163F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" y="31015852"/>
            <a:ext cx="10348913" cy="46196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Todas as referências encontram-se disponíveis em: https://goo.gl/QikuhL</a:t>
            </a:r>
          </a:p>
        </p:txBody>
      </p:sp>
      <p:sp>
        <p:nvSpPr>
          <p:cNvPr id="4121" name="Retângulo 9">
            <a:extLst>
              <a:ext uri="{FF2B5EF4-FFF2-40B4-BE49-F238E27FC236}">
                <a16:creationId xmlns:a16="http://schemas.microsoft.com/office/drawing/2014/main" xmlns="" id="{C61DB491-D74A-4366-A5B4-D6902E272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7839075"/>
            <a:ext cx="9485312" cy="618648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marL="571500" indent="-571500"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6629400" indent="-4343400" defTabSz="308610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7086600" indent="-4343400" defTabSz="308610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7543800" indent="-4343400" defTabSz="308610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8001000" indent="-4343400" defTabSz="308610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pt-BR" altLang="pt-BR" sz="3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8" name="Retângulo 10">
            <a:extLst>
              <a:ext uri="{FF2B5EF4-FFF2-40B4-BE49-F238E27FC236}">
                <a16:creationId xmlns:a16="http://schemas.microsoft.com/office/drawing/2014/main" xmlns="" id="{F2DAB36D-284C-4900-9C93-361640D86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8289925"/>
            <a:ext cx="87598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 altLang="pt-BR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altLang="pt-BR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tângulo de cantos arredondados 16">
            <a:extLst>
              <a:ext uri="{FF2B5EF4-FFF2-40B4-BE49-F238E27FC236}">
                <a16:creationId xmlns:a16="http://schemas.microsoft.com/office/drawing/2014/main" xmlns="" id="{176002F2-7F8C-4186-8A51-EC6337CFF9A9}"/>
              </a:ext>
            </a:extLst>
          </p:cNvPr>
          <p:cNvSpPr/>
          <p:nvPr/>
        </p:nvSpPr>
        <p:spPr>
          <a:xfrm>
            <a:off x="13703300" y="5891213"/>
            <a:ext cx="4891088" cy="633412"/>
          </a:xfrm>
          <a:prstGeom prst="round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5400" b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12" name="Retângulo 49">
            <a:extLst>
              <a:ext uri="{FF2B5EF4-FFF2-40B4-BE49-F238E27FC236}">
                <a16:creationId xmlns:a16="http://schemas.microsoft.com/office/drawing/2014/main" xmlns="" id="{933F0489-2929-47CF-81EE-2E49FDF23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8456613"/>
            <a:ext cx="87598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 altLang="pt-BR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altLang="pt-BR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tângulo 9">
            <a:extLst>
              <a:ext uri="{FF2B5EF4-FFF2-40B4-BE49-F238E27FC236}">
                <a16:creationId xmlns:a16="http://schemas.microsoft.com/office/drawing/2014/main" xmlns="" id="{C2D076A6-2077-415E-8B8E-1DCCAD810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22458651"/>
            <a:ext cx="9483724" cy="618630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71500" indent="-571500"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6629400" indent="-4343400" defTabSz="308610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7086600" indent="-4343400" defTabSz="308610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7543800" indent="-4343400" defTabSz="308610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8001000" indent="-4343400" defTabSz="308610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pt-BR" altLang="pt-BR" sz="3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tângulo 9">
            <a:extLst>
              <a:ext uri="{FF2B5EF4-FFF2-40B4-BE49-F238E27FC236}">
                <a16:creationId xmlns:a16="http://schemas.microsoft.com/office/drawing/2014/main" xmlns="" id="{24B01F25-8584-4E41-9856-82092ECB7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7150" y="7839075"/>
            <a:ext cx="9485313" cy="950912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marL="571500" indent="-571500"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6629400" indent="-4343400" defTabSz="308610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7086600" indent="-4343400" defTabSz="308610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7543800" indent="-4343400" defTabSz="308610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8001000" indent="-4343400" defTabSz="308610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pt-BR" altLang="pt-BR" sz="3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etângulo 9">
            <a:extLst>
              <a:ext uri="{FF2B5EF4-FFF2-40B4-BE49-F238E27FC236}">
                <a16:creationId xmlns:a16="http://schemas.microsoft.com/office/drawing/2014/main" xmlns="" id="{13EF3A8D-24C3-4073-A868-D459A387A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75" y="19904075"/>
            <a:ext cx="9485313" cy="618648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marL="571500" indent="-571500"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6629400" indent="-4343400" defTabSz="308610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7086600" indent="-4343400" defTabSz="308610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7543800" indent="-4343400" defTabSz="308610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8001000" indent="-4343400" defTabSz="308610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pt-BR" altLang="pt-BR" sz="3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88" y="952500"/>
            <a:ext cx="3016854" cy="2001838"/>
          </a:xfrm>
          <a:prstGeom prst="rect">
            <a:avLst/>
          </a:prstGeom>
        </p:spPr>
      </p:pic>
      <p:sp>
        <p:nvSpPr>
          <p:cNvPr id="23" name="Retângulo 9">
            <a:extLst>
              <a:ext uri="{FF2B5EF4-FFF2-40B4-BE49-F238E27FC236}">
                <a16:creationId xmlns:a16="http://schemas.microsoft.com/office/drawing/2014/main" xmlns="" id="{C2D076A6-2077-415E-8B8E-1DCCAD810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" y="16932157"/>
            <a:ext cx="9483725" cy="2376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marL="571500" indent="-571500"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6629400" indent="-4343400" defTabSz="308610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7086600" indent="-4343400" defTabSz="308610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7543800" indent="-4343400" defTabSz="308610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8001000" indent="-4343400" defTabSz="308610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pt-BR" altLang="pt-BR" sz="3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solidFill>
                <a:srgbClr val="2121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tângulo de cantos arredondados 23">
            <a:extLst>
              <a:ext uri="{FF2B5EF4-FFF2-40B4-BE49-F238E27FC236}">
                <a16:creationId xmlns:a16="http://schemas.microsoft.com/office/drawing/2014/main" xmlns="" id="{41936971-C602-4E68-9E5F-92C6851D9331}"/>
              </a:ext>
            </a:extLst>
          </p:cNvPr>
          <p:cNvSpPr/>
          <p:nvPr/>
        </p:nvSpPr>
        <p:spPr>
          <a:xfrm>
            <a:off x="874793" y="20707603"/>
            <a:ext cx="8528050" cy="754062"/>
          </a:xfrm>
          <a:prstGeom prst="round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44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METERIAIS E MÉTODOS</a:t>
            </a:r>
          </a:p>
        </p:txBody>
      </p:sp>
      <p:pic>
        <p:nvPicPr>
          <p:cNvPr id="21" name="Google Shape;10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92925" y="724785"/>
            <a:ext cx="4891100" cy="1648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gestão de modelo de Banner- Expo 2018_v1.1 [Modo de Compatibilidade]" id="{B35A6495-7BFC-48FE-8CBE-553DBAA874C0}" vid="{8370E22A-BDED-4A29-AA78-B049CD0713BC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de Banner- Expo 2018_v1.1</Template>
  <TotalTime>27</TotalTime>
  <Words>57</Words>
  <Application>Microsoft Office PowerPoint</Application>
  <PresentationFormat>Personalizar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1" baseType="lpstr">
      <vt:lpstr>Arial</vt:lpstr>
      <vt:lpstr>Book Antiqua</vt:lpstr>
      <vt:lpstr>Calibri</vt:lpstr>
      <vt:lpstr>Lucida Sans</vt:lpstr>
      <vt:lpstr>Times New Roman</vt:lpstr>
      <vt:lpstr>Verdana</vt:lpstr>
      <vt:lpstr>Wingdings</vt:lpstr>
      <vt:lpstr>Wingdings 2</vt:lpstr>
      <vt:lpstr>Wingdings 3</vt:lpstr>
      <vt:lpstr>Ápice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FRANCISCA NEUMA ALMEIDA NOGUEIRA</cp:lastModifiedBy>
  <cp:revision>7</cp:revision>
  <cp:lastPrinted>2017-11-23T12:57:32Z</cp:lastPrinted>
  <dcterms:created xsi:type="dcterms:W3CDTF">2018-10-19T11:41:29Z</dcterms:created>
  <dcterms:modified xsi:type="dcterms:W3CDTF">2019-05-09T23:43:22Z</dcterms:modified>
</cp:coreProperties>
</file>