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sldIdLst>
    <p:sldId id="257" r:id="rId2"/>
  </p:sldIdLst>
  <p:sldSz cx="21602700" cy="32404050"/>
  <p:notesSz cx="6797675" cy="9928225"/>
  <p:defaultTextStyle>
    <a:defPPr>
      <a:defRPr lang="pt-BR"/>
    </a:defPPr>
    <a:lvl1pPr algn="l" defTabSz="3086100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543050" indent="-1085850" algn="l" defTabSz="3086100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086100" indent="-2171700" algn="l" defTabSz="3086100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629150" indent="-3257550" algn="l" defTabSz="3086100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172200" indent="-4343400" algn="l" defTabSz="3086100" rtl="0" eaLnBrk="0" fontAlgn="base" hangingPunct="0">
      <a:spcBef>
        <a:spcPct val="0"/>
      </a:spcBef>
      <a:spcAft>
        <a:spcPct val="0"/>
      </a:spcAft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2290" autoAdjust="0"/>
  </p:normalViewPr>
  <p:slideViewPr>
    <p:cSldViewPr>
      <p:cViewPr>
        <p:scale>
          <a:sx n="33" d="100"/>
          <a:sy n="33" d="100"/>
        </p:scale>
        <p:origin x="1506" y="24"/>
      </p:cViewPr>
      <p:guideLst>
        <p:guide orient="horz" pos="10206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2634E9A3-A021-4006-A2A1-AD30705ED1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4D5428A-9188-48AE-84B8-096D50886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88471BF-01CF-4865-957C-87AC07D66C4C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xmlns="" id="{3BAC3254-4D34-42F6-9EB8-BD9E93890CB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744538"/>
            <a:ext cx="24796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xmlns="" id="{A5B1226F-0E76-436F-9E34-3F9EC4464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F4CA9D2-1E95-4E86-9880-EB128CDA8E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0370819-BEF8-4957-B43F-CA093C926F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BD7242-14A3-4E5F-A951-09D8A2D6FDC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021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a Imagem do Diapositivo 1">
            <a:extLst>
              <a:ext uri="{FF2B5EF4-FFF2-40B4-BE49-F238E27FC236}">
                <a16:creationId xmlns:a16="http://schemas.microsoft.com/office/drawing/2014/main" xmlns="" id="{21D24BC4-55C3-45CF-87EC-3672EF4FE4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Marcador de Posição de Notas 2">
            <a:extLst>
              <a:ext uri="{FF2B5EF4-FFF2-40B4-BE49-F238E27FC236}">
                <a16:creationId xmlns:a16="http://schemas.microsoft.com/office/drawing/2014/main" xmlns="" id="{2C2584FF-CA70-4DA4-BFF5-5FD70236A5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5124" name="Marcador de Posição do Número do Diapositivo 3">
            <a:extLst>
              <a:ext uri="{FF2B5EF4-FFF2-40B4-BE49-F238E27FC236}">
                <a16:creationId xmlns:a16="http://schemas.microsoft.com/office/drawing/2014/main" xmlns="" id="{74EFFBD5-2DB1-4F1B-BBA5-83279B3FDB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341B384-5978-4564-AF96-E254BEA3A2EB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4430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97046" y="6480810"/>
            <a:ext cx="19442430" cy="8641080"/>
          </a:xfrm>
        </p:spPr>
        <p:txBody>
          <a:bodyPr lIns="154305" tIns="0" rIns="154305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162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240405" y="15742273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543050" indent="0" algn="ctr">
              <a:buNone/>
            </a:lvl2pPr>
            <a:lvl3pPr marL="3086100" indent="0" algn="ctr">
              <a:buNone/>
            </a:lvl3pPr>
            <a:lvl4pPr marL="4629150" indent="0" algn="ctr">
              <a:buNone/>
            </a:lvl4pPr>
            <a:lvl5pPr marL="6172200" indent="0" algn="ctr">
              <a:buNone/>
            </a:lvl5pPr>
            <a:lvl6pPr marL="7715250" indent="0" algn="ctr">
              <a:buNone/>
            </a:lvl6pPr>
            <a:lvl7pPr marL="9258300" indent="0" algn="ctr">
              <a:buNone/>
            </a:lvl7pPr>
            <a:lvl8pPr marL="10801350" indent="0" algn="ctr">
              <a:buNone/>
            </a:lvl8pPr>
            <a:lvl9pPr marL="12344400" indent="0" algn="ctr">
              <a:buNone/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xmlns="" id="{D483246E-4C5E-4030-BF4C-EB5F4FCC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554D-65CC-4772-975B-6378E7F22D07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xmlns="" id="{331B91D5-5B5A-4E29-9B56-8A011561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xmlns="" id="{E7D1796C-6388-4FF7-B1F0-3BC8CDD0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8B7F6-B1E1-4AC9-A871-A1A6DE1CB99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147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xmlns="" id="{12FBE6AD-9D0B-4E0A-AC71-B2C0CA922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1EE9-542A-45B7-B435-BF3EFDC82243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xmlns="" id="{F0B62407-9D3A-4830-B2D9-CE80EE1C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xmlns="" id="{DF5701C3-0E8B-47D9-B953-15DB4735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C820-E0C6-4AFF-9D4A-D18CF12535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0351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661957" y="1297667"/>
            <a:ext cx="4860608" cy="27648456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80135" y="1297667"/>
            <a:ext cx="14221778" cy="27648456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xmlns="" id="{757C4DF3-A651-4E8C-998D-86B5CC67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27005-543E-4A04-B29A-ED5C9BB989BF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xmlns="" id="{981DDC52-A123-4BA3-8580-3AFD2C0E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xmlns="" id="{DBB3CABD-5F34-48C6-B64E-534C0B3B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31D6-08B9-4BC8-B21C-A0E75B905C4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277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Espaço Reservado para Data 13">
            <a:extLst>
              <a:ext uri="{FF2B5EF4-FFF2-40B4-BE49-F238E27FC236}">
                <a16:creationId xmlns:a16="http://schemas.microsoft.com/office/drawing/2014/main" xmlns="" id="{329549F3-D24E-4C31-9925-B3EE3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7EC8-BAAA-4AF6-A9F4-A22B212D3BBE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5" name="Espaço Reservado para Rodapé 2">
            <a:extLst>
              <a:ext uri="{FF2B5EF4-FFF2-40B4-BE49-F238E27FC236}">
                <a16:creationId xmlns:a16="http://schemas.microsoft.com/office/drawing/2014/main" xmlns="" id="{810BF753-8B29-408E-96F8-2704D2DAE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22">
            <a:extLst>
              <a:ext uri="{FF2B5EF4-FFF2-40B4-BE49-F238E27FC236}">
                <a16:creationId xmlns:a16="http://schemas.microsoft.com/office/drawing/2014/main" xmlns="" id="{20217D09-E3DB-4441-B41B-23BBDBCE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514A-8BEF-414A-B262-6DBD753E03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02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472" y="2880360"/>
            <a:ext cx="16742093" cy="864108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62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780472" y="11849289"/>
            <a:ext cx="16742093" cy="7133389"/>
          </a:xfrm>
        </p:spPr>
        <p:txBody>
          <a:bodyPr/>
          <a:lstStyle>
            <a:lvl1pPr marL="246888" indent="0" algn="l">
              <a:buNone/>
              <a:defRPr sz="6800">
                <a:solidFill>
                  <a:schemeClr val="tx1"/>
                </a:solidFill>
              </a:defRPr>
            </a:lvl1pPr>
            <a:lvl2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56FE5C1-F394-4625-9680-6E4BB57C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9C2B-C6E4-4E9A-A3C8-F14708A720F9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FD17D5C-D609-422F-9987-39A2F039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1FD5F2A-8EC5-43A7-8C62-FF1D58370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B7FBE-44EA-4427-BC36-FFE60579605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1391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80135" y="7560947"/>
            <a:ext cx="9541193" cy="21385175"/>
          </a:xfrm>
        </p:spPr>
        <p:txBody>
          <a:bodyPr/>
          <a:lstStyle>
            <a:lvl1pPr>
              <a:defRPr sz="88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981372" y="7560947"/>
            <a:ext cx="9541193" cy="21385175"/>
          </a:xfrm>
        </p:spPr>
        <p:txBody>
          <a:bodyPr/>
          <a:lstStyle>
            <a:lvl1pPr>
              <a:defRPr sz="88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xmlns="" id="{1C1FDD60-8F5C-45A6-BD0C-A98F4842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29B48-F05D-4715-8338-B7FCE5CF5C6B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xmlns="" id="{217F61DD-4A63-4C80-A9C6-BDB9DF91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xmlns="" id="{F86EE1E3-DE05-4733-8AA4-8BE0EB17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3A49-1E65-499C-9309-CE5834A2E1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604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1290161"/>
            <a:ext cx="19442430" cy="540067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80135" y="7253407"/>
            <a:ext cx="9544944" cy="3547941"/>
          </a:xfrm>
        </p:spPr>
        <p:txBody>
          <a:bodyPr anchor="ctr"/>
          <a:lstStyle>
            <a:lvl1pPr marL="0" indent="0">
              <a:buNone/>
              <a:defRPr sz="8100" b="0" cap="all" baseline="0">
                <a:solidFill>
                  <a:schemeClr val="tx1"/>
                </a:solidFill>
              </a:defRPr>
            </a:lvl1pPr>
            <a:lvl2pPr>
              <a:buNone/>
              <a:defRPr sz="6800" b="1"/>
            </a:lvl2pPr>
            <a:lvl3pPr>
              <a:buNone/>
              <a:defRPr sz="61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0973873" y="7253407"/>
            <a:ext cx="9548693" cy="3547941"/>
          </a:xfrm>
        </p:spPr>
        <p:txBody>
          <a:bodyPr anchor="ctr"/>
          <a:lstStyle>
            <a:lvl1pPr marL="0" indent="0">
              <a:buNone/>
              <a:defRPr sz="8100" b="0" cap="all" baseline="0">
                <a:solidFill>
                  <a:schemeClr val="tx1"/>
                </a:solidFill>
              </a:defRPr>
            </a:lvl1pPr>
            <a:lvl2pPr>
              <a:buNone/>
              <a:defRPr sz="6800" b="1"/>
            </a:lvl2pPr>
            <a:lvl3pPr>
              <a:buNone/>
              <a:defRPr sz="61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1080135" y="11161397"/>
            <a:ext cx="9544944" cy="1778472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973873" y="11161397"/>
            <a:ext cx="9548693" cy="17784725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Espaço Reservado para Data 13">
            <a:extLst>
              <a:ext uri="{FF2B5EF4-FFF2-40B4-BE49-F238E27FC236}">
                <a16:creationId xmlns:a16="http://schemas.microsoft.com/office/drawing/2014/main" xmlns="" id="{54281B83-33F0-4A3E-8E96-DCDCD6BB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F566-90BD-4A5F-8BF6-2BC9C6253CE4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8" name="Espaço Reservado para Rodapé 2">
            <a:extLst>
              <a:ext uri="{FF2B5EF4-FFF2-40B4-BE49-F238E27FC236}">
                <a16:creationId xmlns:a16="http://schemas.microsoft.com/office/drawing/2014/main" xmlns="" id="{F8B92E0C-0F4C-41D8-B41E-3C5740C6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Espaço Reservado para Número de Slide 22">
            <a:extLst>
              <a:ext uri="{FF2B5EF4-FFF2-40B4-BE49-F238E27FC236}">
                <a16:creationId xmlns:a16="http://schemas.microsoft.com/office/drawing/2014/main" xmlns="" id="{51871D84-BF9E-440D-B83C-D09A6ACB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67BB-2BDC-433C-B410-CBC7A13CE1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41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Data 13">
            <a:extLst>
              <a:ext uri="{FF2B5EF4-FFF2-40B4-BE49-F238E27FC236}">
                <a16:creationId xmlns:a16="http://schemas.microsoft.com/office/drawing/2014/main" xmlns="" id="{D71085A9-FC69-4F63-81C2-2F8B4500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BBBF-47D9-4DFD-A872-7A627C779727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xmlns="" id="{618D9CBA-69D5-4293-A4AB-217FC9D4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Número de Slide 22">
            <a:extLst>
              <a:ext uri="{FF2B5EF4-FFF2-40B4-BE49-F238E27FC236}">
                <a16:creationId xmlns:a16="http://schemas.microsoft.com/office/drawing/2014/main" xmlns="" id="{5AA58B03-BDC4-4889-BFD7-DFE1EF4B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0DFA-FC2A-4CD5-92E5-2F20658C498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424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>
            <a:extLst>
              <a:ext uri="{FF2B5EF4-FFF2-40B4-BE49-F238E27FC236}">
                <a16:creationId xmlns:a16="http://schemas.microsoft.com/office/drawing/2014/main" xmlns="" id="{CEBC30E6-6981-4DB0-9B5A-10040EC65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F6C5A-BA4D-4BCE-8CD5-38DEB358411D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429F95B-2746-4078-A365-8E06D344F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Número de Slide 22">
            <a:extLst>
              <a:ext uri="{FF2B5EF4-FFF2-40B4-BE49-F238E27FC236}">
                <a16:creationId xmlns:a16="http://schemas.microsoft.com/office/drawing/2014/main" xmlns="" id="{2AA8489F-DE77-4B63-A798-2F23E12F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DAE5-8537-42A1-B95E-51A3E23940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953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6" y="1290161"/>
            <a:ext cx="7107139" cy="5490686"/>
          </a:xfrm>
        </p:spPr>
        <p:txBody>
          <a:bodyPr anchor="b">
            <a:sp3d prstMaterial="softEdge"/>
          </a:bodyPr>
          <a:lstStyle>
            <a:lvl1pPr algn="l">
              <a:buNone/>
              <a:defRPr sz="7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80136" y="7200902"/>
            <a:ext cx="7107139" cy="21745220"/>
          </a:xfrm>
        </p:spPr>
        <p:txBody>
          <a:bodyPr/>
          <a:lstStyle>
            <a:lvl1pPr marL="0" indent="0">
              <a:buNone/>
              <a:defRPr sz="4700"/>
            </a:lvl1pPr>
            <a:lvl2pPr>
              <a:buNone/>
              <a:defRPr sz="4100"/>
            </a:lvl2pPr>
            <a:lvl3pPr>
              <a:buNone/>
              <a:defRPr sz="3400"/>
            </a:lvl3pPr>
            <a:lvl4pPr>
              <a:buNone/>
              <a:defRPr sz="3000"/>
            </a:lvl4pPr>
            <a:lvl5pPr>
              <a:buNone/>
              <a:defRPr sz="3000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8446056" y="1290164"/>
            <a:ext cx="12076509" cy="27655959"/>
          </a:xfrm>
        </p:spPr>
        <p:txBody>
          <a:bodyPr/>
          <a:lstStyle>
            <a:lvl1pPr>
              <a:defRPr sz="8800"/>
            </a:lvl1pPr>
            <a:lvl2pPr>
              <a:defRPr sz="8100"/>
            </a:lvl2pPr>
            <a:lvl3pPr>
              <a:defRPr sz="7400"/>
            </a:lvl3pPr>
            <a:lvl4pPr>
              <a:defRPr sz="6800"/>
            </a:lvl4pPr>
            <a:lvl5pPr>
              <a:defRPr sz="6100"/>
            </a:lvl5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xmlns="" id="{81652A03-D49A-4FF2-B862-CE5595324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AE76-4B0B-4FBD-A454-570A0B40CE69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xmlns="" id="{B064C4C4-2C75-46B3-9C40-B79072CE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xmlns="" id="{20D981CB-04DE-4EBC-A5D9-2255F440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3CFC-F67E-4145-90B7-0DBF3F0740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813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20540" y="2880360"/>
            <a:ext cx="12961620" cy="2467811"/>
          </a:xfrm>
        </p:spPr>
        <p:txBody>
          <a:bodyPr lIns="154305" rIns="154305" bIns="0" anchor="b">
            <a:sp3d prstMaterial="softEdge"/>
          </a:bodyPr>
          <a:lstStyle>
            <a:lvl1pPr algn="ctr">
              <a:buNone/>
              <a:defRPr sz="68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320540" y="8656082"/>
            <a:ext cx="12961620" cy="1872234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l" rtl="0" eaLnBrk="1" latinLnBrk="0" hangingPunct="1">
              <a:buNone/>
              <a:defRPr sz="10800"/>
            </a:lvl1pPr>
          </a:lstStyle>
          <a:p>
            <a:pPr lvl="0"/>
            <a:r>
              <a:rPr lang="pt-PT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320540" y="5513069"/>
            <a:ext cx="12961620" cy="2505913"/>
          </a:xfrm>
        </p:spPr>
        <p:txBody>
          <a:bodyPr lIns="154305" rIns="154305"/>
          <a:lstStyle>
            <a:lvl1pPr marL="0" indent="0" algn="ctr">
              <a:buNone/>
              <a:defRPr sz="47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Espaço Reservado para Data 13">
            <a:extLst>
              <a:ext uri="{FF2B5EF4-FFF2-40B4-BE49-F238E27FC236}">
                <a16:creationId xmlns:a16="http://schemas.microsoft.com/office/drawing/2014/main" xmlns="" id="{03220782-20D9-4C4B-A141-2D0BBBDF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E9130-33CE-4C2D-A128-14D291B45998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6" name="Espaço Reservado para Rodapé 2">
            <a:extLst>
              <a:ext uri="{FF2B5EF4-FFF2-40B4-BE49-F238E27FC236}">
                <a16:creationId xmlns:a16="http://schemas.microsoft.com/office/drawing/2014/main" xmlns="" id="{E9932336-2D7F-4F8B-B703-254769FE0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22">
            <a:extLst>
              <a:ext uri="{FF2B5EF4-FFF2-40B4-BE49-F238E27FC236}">
                <a16:creationId xmlns:a16="http://schemas.microsoft.com/office/drawing/2014/main" xmlns="" id="{412426B5-A8B3-444D-A098-4B86ACC8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5B85-5F53-4BBB-9024-86633573F65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12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>
            <a:extLst>
              <a:ext uri="{FF2B5EF4-FFF2-40B4-BE49-F238E27FC236}">
                <a16:creationId xmlns:a16="http://schemas.microsoft.com/office/drawing/2014/main" xmlns="" id="{19B7F8E4-DBC2-46EC-A6DD-AB0B07C6C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296988"/>
            <a:ext cx="19443700" cy="5400675"/>
          </a:xfrm>
          <a:prstGeom prst="rect">
            <a:avLst/>
          </a:prstGeom>
        </p:spPr>
        <p:txBody>
          <a:bodyPr vert="horz" wrap="square" lIns="308610" tIns="154305" rIns="308610" bIns="154305" numCol="1" anchor="ctr" anchorCtr="0" compatLnSpc="1">
            <a:prstTxWarp prst="textNoShape">
              <a:avLst/>
            </a:prstTxWarp>
            <a:normAutofit/>
            <a:sp3d prstMaterial="softEdge">
              <a:bevelT w="38100" h="38100"/>
            </a:sp3d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7" name="Espaço Reservado para Texto 12">
            <a:extLst>
              <a:ext uri="{FF2B5EF4-FFF2-40B4-BE49-F238E27FC236}">
                <a16:creationId xmlns:a16="http://schemas.microsoft.com/office/drawing/2014/main" xmlns="" id="{ABDDC333-4FE0-401B-B929-8F3A188779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9500" y="7561263"/>
            <a:ext cx="19443700" cy="2225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8610" tIns="154305" rIns="308610" bIns="154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>
            <a:extLst>
              <a:ext uri="{FF2B5EF4-FFF2-40B4-BE49-F238E27FC236}">
                <a16:creationId xmlns:a16="http://schemas.microsoft.com/office/drawing/2014/main" xmlns="" id="{3FB29080-BEBA-42C0-A122-95783BBA0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9500" y="30318075"/>
            <a:ext cx="5041900" cy="1725613"/>
          </a:xfrm>
          <a:prstGeom prst="rect">
            <a:avLst/>
          </a:prstGeom>
        </p:spPr>
        <p:txBody>
          <a:bodyPr vert="horz" wrap="square" lIns="308610" tIns="154305" rIns="308610" bIns="1543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4100">
                <a:solidFill>
                  <a:srgbClr val="BCBCBC"/>
                </a:solidFill>
                <a:latin typeface="Arial" charset="0"/>
              </a:defRPr>
            </a:lvl1pPr>
          </a:lstStyle>
          <a:p>
            <a:pPr>
              <a:defRPr/>
            </a:pPr>
            <a:fld id="{C034F374-9A30-4334-9972-E8C9F16A56F1}" type="datetimeFigureOut">
              <a:rPr lang="pt-BR" altLang="pt-BR"/>
              <a:pPr>
                <a:defRPr/>
              </a:pPr>
              <a:t>29/10/2019</a:t>
            </a:fld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661A3F64-BD7C-4DD2-A47F-123273555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80288" y="30318075"/>
            <a:ext cx="6842125" cy="1725613"/>
          </a:xfrm>
          <a:prstGeom prst="rect">
            <a:avLst/>
          </a:prstGeom>
        </p:spPr>
        <p:txBody>
          <a:bodyPr vert="horz" wrap="square" lIns="308610" tIns="154305" rIns="308610" bIns="15430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4100">
                <a:solidFill>
                  <a:srgbClr val="BCBCB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23" name="Espaço Reservado para Número de Slide 22">
            <a:extLst>
              <a:ext uri="{FF2B5EF4-FFF2-40B4-BE49-F238E27FC236}">
                <a16:creationId xmlns:a16="http://schemas.microsoft.com/office/drawing/2014/main" xmlns="" id="{3B452C3E-1777-46CF-82EF-BF8C78D2B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722975" y="30318075"/>
            <a:ext cx="1800225" cy="1725613"/>
          </a:xfrm>
          <a:prstGeom prst="rect">
            <a:avLst/>
          </a:prstGeom>
        </p:spPr>
        <p:txBody>
          <a:bodyPr vert="horz" wrap="square" lIns="0" tIns="154305" rIns="0" bIns="1543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4100">
                <a:solidFill>
                  <a:srgbClr val="BCBCBC"/>
                </a:solidFill>
              </a:defRPr>
            </a:lvl1pPr>
          </a:lstStyle>
          <a:p>
            <a:pPr>
              <a:defRPr/>
            </a:pPr>
            <a:fld id="{8BE2547C-7644-4A81-B099-D70C3AAE211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9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38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138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1851025" indent="-1387475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930525" indent="-9556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825875" indent="-7715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567238" indent="-6159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5214938" indent="-6159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5956173" indent="-61722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6635115" indent="-61722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7314057" indent="-61722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7992999" indent="-61722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4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8856" cy="32404050"/>
          </a:xfrm>
          <a:prstGeom prst="rect">
            <a:avLst/>
          </a:prstGeom>
        </p:spPr>
      </p:pic>
      <p:sp>
        <p:nvSpPr>
          <p:cNvPr id="8" name="Retângulo de cantos arredondados 7">
            <a:extLst>
              <a:ext uri="{FF2B5EF4-FFF2-40B4-BE49-F238E27FC236}">
                <a16:creationId xmlns:a16="http://schemas.microsoft.com/office/drawing/2014/main" xmlns="" id="{B0C49DC7-B691-4C57-BC4A-61938330CED4}"/>
              </a:ext>
            </a:extLst>
          </p:cNvPr>
          <p:cNvSpPr/>
          <p:nvPr/>
        </p:nvSpPr>
        <p:spPr>
          <a:xfrm>
            <a:off x="4896222" y="819149"/>
            <a:ext cx="9416305" cy="2066926"/>
          </a:xfrm>
          <a:prstGeom prst="roundRect">
            <a:avLst/>
          </a:prstGeom>
          <a:solidFill>
            <a:srgbClr val="F2B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9" name="Retângulo de cantos arredondados 8">
            <a:extLst>
              <a:ext uri="{FF2B5EF4-FFF2-40B4-BE49-F238E27FC236}">
                <a16:creationId xmlns:a16="http://schemas.microsoft.com/office/drawing/2014/main" xmlns="" id="{6356CC92-672F-45E8-8387-60E1A7AEDBCC}"/>
              </a:ext>
            </a:extLst>
          </p:cNvPr>
          <p:cNvSpPr/>
          <p:nvPr/>
        </p:nvSpPr>
        <p:spPr>
          <a:xfrm>
            <a:off x="657225" y="3313113"/>
            <a:ext cx="20112038" cy="191135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540385"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r>
              <a:rPr lang="pt-BR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Autor</a:t>
            </a:r>
            <a:r>
              <a:rPr lang="pt-BR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Autor</a:t>
            </a:r>
            <a:r>
              <a:rPr lang="pt-BR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Orientador</a:t>
            </a:r>
            <a:r>
              <a:rPr lang="pt-BR" sz="28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en-US" sz="1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Aluno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Graduação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Vale do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Jaguraribe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FVJ.  </a:t>
            </a:r>
            <a:endParaRPr lang="pt-BR" sz="1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en-US" sz="18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da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Faculdade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Vale do </a:t>
            </a:r>
            <a:r>
              <a:rPr lang="en-US" sz="18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Jaguraribe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FVJ.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tângulo de cantos arredondados 16">
            <a:extLst>
              <a:ext uri="{FF2B5EF4-FFF2-40B4-BE49-F238E27FC236}">
                <a16:creationId xmlns:a16="http://schemas.microsoft.com/office/drawing/2014/main" xmlns="" id="{F0A10533-20BA-47E4-B349-FF88A4927772}"/>
              </a:ext>
            </a:extLst>
          </p:cNvPr>
          <p:cNvSpPr/>
          <p:nvPr/>
        </p:nvSpPr>
        <p:spPr>
          <a:xfrm>
            <a:off x="607218" y="5949653"/>
            <a:ext cx="4891088" cy="633412"/>
          </a:xfrm>
          <a:prstGeom prst="round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pt-BR" sz="3600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ângulo de cantos arredondados 17">
            <a:extLst>
              <a:ext uri="{FF2B5EF4-FFF2-40B4-BE49-F238E27FC236}">
                <a16:creationId xmlns:a16="http://schemas.microsoft.com/office/drawing/2014/main" xmlns="" id="{41936971-C602-4E68-9E5F-92C6851D9331}"/>
              </a:ext>
            </a:extLst>
          </p:cNvPr>
          <p:cNvSpPr/>
          <p:nvPr/>
        </p:nvSpPr>
        <p:spPr>
          <a:xfrm>
            <a:off x="482625" y="14959014"/>
            <a:ext cx="8528050" cy="754062"/>
          </a:xfrm>
          <a:prstGeom prst="round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METERIAIS E MÉTODOS</a:t>
            </a:r>
          </a:p>
        </p:txBody>
      </p:sp>
      <p:sp>
        <p:nvSpPr>
          <p:cNvPr id="22" name="Retângulo de cantos arredondados 21">
            <a:extLst>
              <a:ext uri="{FF2B5EF4-FFF2-40B4-BE49-F238E27FC236}">
                <a16:creationId xmlns:a16="http://schemas.microsoft.com/office/drawing/2014/main" xmlns="" id="{06EAD584-E516-432A-B24E-667F41898D6B}"/>
              </a:ext>
            </a:extLst>
          </p:cNvPr>
          <p:cNvSpPr/>
          <p:nvPr/>
        </p:nvSpPr>
        <p:spPr>
          <a:xfrm>
            <a:off x="657225" y="29028329"/>
            <a:ext cx="3095625" cy="519112"/>
          </a:xfrm>
          <a:prstGeom prst="round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AGRADECIMENTO</a:t>
            </a:r>
            <a:endParaRPr lang="pt-BR" sz="2000" b="1" dirty="0">
              <a:solidFill>
                <a:schemeClr val="bg1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etângulo de cantos arredondados 16">
            <a:extLst>
              <a:ext uri="{FF2B5EF4-FFF2-40B4-BE49-F238E27FC236}">
                <a16:creationId xmlns:a16="http://schemas.microsoft.com/office/drawing/2014/main" xmlns="" id="{370B1B44-AA46-46AE-BFAE-8DA856ECA1EA}"/>
              </a:ext>
            </a:extLst>
          </p:cNvPr>
          <p:cNvSpPr/>
          <p:nvPr/>
        </p:nvSpPr>
        <p:spPr>
          <a:xfrm>
            <a:off x="657225" y="27586582"/>
            <a:ext cx="2638425" cy="495300"/>
          </a:xfrm>
          <a:prstGeom prst="round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pt-BR" sz="2400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Retângulo de cantos arredondados 16">
            <a:extLst>
              <a:ext uri="{FF2B5EF4-FFF2-40B4-BE49-F238E27FC236}">
                <a16:creationId xmlns:a16="http://schemas.microsoft.com/office/drawing/2014/main" xmlns="" id="{37711C7F-F93F-478A-B711-93E5AE7B955C}"/>
              </a:ext>
            </a:extLst>
          </p:cNvPr>
          <p:cNvSpPr/>
          <p:nvPr/>
        </p:nvSpPr>
        <p:spPr>
          <a:xfrm>
            <a:off x="11459516" y="18688968"/>
            <a:ext cx="5254625" cy="606425"/>
          </a:xfrm>
          <a:prstGeom prst="round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pt-BR" sz="3600" b="1" dirty="0">
                <a:solidFill>
                  <a:srgbClr val="21212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</a:t>
            </a:r>
            <a:endParaRPr 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Retângulo 6">
            <a:extLst>
              <a:ext uri="{FF2B5EF4-FFF2-40B4-BE49-F238E27FC236}">
                <a16:creationId xmlns:a16="http://schemas.microsoft.com/office/drawing/2014/main" xmlns="" id="{D6199031-7A49-4358-9DD4-ED8E8163F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28234282"/>
            <a:ext cx="10348913" cy="46196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as referências encontram-se disponíveis em: https://goo.gl/QikuhL</a:t>
            </a:r>
          </a:p>
        </p:txBody>
      </p:sp>
      <p:sp>
        <p:nvSpPr>
          <p:cNvPr id="4121" name="Retângulo 9">
            <a:extLst>
              <a:ext uri="{FF2B5EF4-FFF2-40B4-BE49-F238E27FC236}">
                <a16:creationId xmlns:a16="http://schemas.microsoft.com/office/drawing/2014/main" xmlns="" id="{C61DB491-D74A-4366-A5B4-D6902E272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140" y="6936085"/>
            <a:ext cx="9485312" cy="61864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spAutoFit/>
          </a:bodyPr>
          <a:lstStyle>
            <a:lvl1pPr marL="571500" indent="-571500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66294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70866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75438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80010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8" name="Retângulo 10">
            <a:extLst>
              <a:ext uri="{FF2B5EF4-FFF2-40B4-BE49-F238E27FC236}">
                <a16:creationId xmlns:a16="http://schemas.microsoft.com/office/drawing/2014/main" xmlns="" id="{F2DAB36D-284C-4900-9C93-361640D86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" y="8289925"/>
            <a:ext cx="8759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altLang="pt-BR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tângulo de cantos arredondados 16">
            <a:extLst>
              <a:ext uri="{FF2B5EF4-FFF2-40B4-BE49-F238E27FC236}">
                <a16:creationId xmlns:a16="http://schemas.microsoft.com/office/drawing/2014/main" xmlns="" id="{176002F2-7F8C-4186-8A51-EC6337CFF9A9}"/>
              </a:ext>
            </a:extLst>
          </p:cNvPr>
          <p:cNvSpPr/>
          <p:nvPr/>
        </p:nvSpPr>
        <p:spPr>
          <a:xfrm>
            <a:off x="11471051" y="5890420"/>
            <a:ext cx="4891088" cy="633412"/>
          </a:xfrm>
          <a:prstGeom prst="round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pt-BR" sz="3600" b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2" name="Retângulo 49">
            <a:extLst>
              <a:ext uri="{FF2B5EF4-FFF2-40B4-BE49-F238E27FC236}">
                <a16:creationId xmlns:a16="http://schemas.microsoft.com/office/drawing/2014/main" xmlns="" id="{933F0489-2929-47CF-81EE-2E49FDF23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200" y="8456613"/>
            <a:ext cx="87598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t-BR" altLang="pt-BR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altLang="pt-BR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tângulo 9">
            <a:extLst>
              <a:ext uri="{FF2B5EF4-FFF2-40B4-BE49-F238E27FC236}">
                <a16:creationId xmlns:a16="http://schemas.microsoft.com/office/drawing/2014/main" xmlns="" id="{C2D076A6-2077-415E-8B8E-1DCCAD8103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16638588"/>
            <a:ext cx="9483725" cy="61864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spAutoFit/>
          </a:bodyPr>
          <a:lstStyle>
            <a:lvl1pPr marL="571500" indent="-571500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66294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70866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75438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80010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Retângulo 9">
            <a:extLst>
              <a:ext uri="{FF2B5EF4-FFF2-40B4-BE49-F238E27FC236}">
                <a16:creationId xmlns:a16="http://schemas.microsoft.com/office/drawing/2014/main" xmlns="" id="{24B01F25-8584-4E41-9856-82092ECB7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7150" y="6932737"/>
            <a:ext cx="9485313" cy="9509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spAutoFit/>
          </a:bodyPr>
          <a:lstStyle>
            <a:lvl1pPr marL="571500" indent="-571500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66294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70866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75438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80010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tângulo 9">
            <a:extLst>
              <a:ext uri="{FF2B5EF4-FFF2-40B4-BE49-F238E27FC236}">
                <a16:creationId xmlns:a16="http://schemas.microsoft.com/office/drawing/2014/main" xmlns="" id="{13EF3A8D-24C3-4073-A868-D459A387A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9375" y="19904075"/>
            <a:ext cx="9485313" cy="61864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>
            <a:spAutoFit/>
          </a:bodyPr>
          <a:lstStyle>
            <a:lvl1pPr marL="571500" indent="-571500"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66294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70866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75438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8001000" indent="-4343400" defTabSz="30861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pt-BR" altLang="pt-BR" sz="36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Exemplo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solidFill>
                <a:srgbClr val="21212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pt-BR" altLang="pt-BR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tângulo 6">
            <a:extLst>
              <a:ext uri="{FF2B5EF4-FFF2-40B4-BE49-F238E27FC236}">
                <a16:creationId xmlns:a16="http://schemas.microsoft.com/office/drawing/2014/main" xmlns="" id="{6EF9210C-F45F-4039-8070-1C3C87311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29779811"/>
            <a:ext cx="10348913" cy="46196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altLang="pt-B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Além de texto, também pode conter logos.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gestão de modelo de Banner- Expo 2018_v1.1 [Modo de Compatibilidade]" id="{B35A6495-7BFC-48FE-8CBE-553DBAA874C0}" vid="{8370E22A-BDED-4A29-AA78-B049CD0713BC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Banner- Expo 2018_v1.1</Template>
  <TotalTime>464</TotalTime>
  <Words>65</Words>
  <Application>Microsoft Office PowerPoint</Application>
  <PresentationFormat>Personalizados</PresentationFormat>
  <Paragraphs>55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11" baseType="lpstr">
      <vt:lpstr>Arial</vt:lpstr>
      <vt:lpstr>Book Antiqua</vt:lpstr>
      <vt:lpstr>Calibri</vt:lpstr>
      <vt:lpstr>Lucida Sans</vt:lpstr>
      <vt:lpstr>Times New Roman</vt:lpstr>
      <vt:lpstr>Verdana</vt:lpstr>
      <vt:lpstr>Wingdings</vt:lpstr>
      <vt:lpstr>Wingdings 2</vt:lpstr>
      <vt:lpstr>Wingdings 3</vt:lpstr>
      <vt:lpstr>Ápice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6</cp:revision>
  <cp:lastPrinted>2017-11-23T12:57:32Z</cp:lastPrinted>
  <dcterms:created xsi:type="dcterms:W3CDTF">2018-10-19T11:41:29Z</dcterms:created>
  <dcterms:modified xsi:type="dcterms:W3CDTF">2019-10-29T19:36:42Z</dcterms:modified>
</cp:coreProperties>
</file>