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DDF7-1DF3-47EC-A140-07F263FB69D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217B-E933-4D28-9F57-73F151060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48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DDF7-1DF3-47EC-A140-07F263FB69D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217B-E933-4D28-9F57-73F151060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62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DDF7-1DF3-47EC-A140-07F263FB69D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217B-E933-4D28-9F57-73F151060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91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DDF7-1DF3-47EC-A140-07F263FB69D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217B-E933-4D28-9F57-73F151060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87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DDF7-1DF3-47EC-A140-07F263FB69D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217B-E933-4D28-9F57-73F151060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01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DDF7-1DF3-47EC-A140-07F263FB69D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217B-E933-4D28-9F57-73F151060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10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DDF7-1DF3-47EC-A140-07F263FB69D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217B-E933-4D28-9F57-73F151060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34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DDF7-1DF3-47EC-A140-07F263FB69D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217B-E933-4D28-9F57-73F151060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59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DDF7-1DF3-47EC-A140-07F263FB69D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217B-E933-4D28-9F57-73F151060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55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DDF7-1DF3-47EC-A140-07F263FB69D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217B-E933-4D28-9F57-73F151060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50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DDF7-1DF3-47EC-A140-07F263FB69D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217B-E933-4D28-9F57-73F151060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96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4DDF7-1DF3-47EC-A140-07F263FB69D7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0217B-E933-4D28-9F57-73F151060B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85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89877"/>
            <a:ext cx="9144000" cy="2387600"/>
          </a:xfrm>
        </p:spPr>
        <p:txBody>
          <a:bodyPr/>
          <a:lstStyle/>
          <a:p>
            <a:r>
              <a:rPr lang="pt-BR" i="1" dirty="0" smtClean="0">
                <a:solidFill>
                  <a:schemeClr val="bg1"/>
                </a:solidFill>
                <a:latin typeface="Config Condensed Black" panose="00000A06000000000000" pitchFamily="50" charset="0"/>
              </a:rPr>
              <a:t>NOME DO CURSO</a:t>
            </a:r>
            <a:endParaRPr lang="pt-BR" i="1" dirty="0">
              <a:solidFill>
                <a:schemeClr val="bg1"/>
              </a:solidFill>
              <a:latin typeface="Config Condensed Black" panose="00000A06000000000000" pitchFamily="50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077477"/>
            <a:ext cx="9144000" cy="1655762"/>
          </a:xfrm>
        </p:spPr>
        <p:txBody>
          <a:bodyPr/>
          <a:lstStyle/>
          <a:p>
            <a:r>
              <a:rPr lang="pt-BR" i="1" dirty="0" smtClean="0">
                <a:solidFill>
                  <a:schemeClr val="bg1"/>
                </a:solidFill>
                <a:latin typeface="Config Condensed Medium" panose="00000606000000000000" pitchFamily="50" charset="0"/>
              </a:rPr>
              <a:t>NOME DA DISCIPLINA</a:t>
            </a:r>
            <a:endParaRPr lang="pt-BR" i="1" dirty="0">
              <a:solidFill>
                <a:schemeClr val="bg1"/>
              </a:solidFill>
              <a:latin typeface="Config Condensed Medium" panose="00000606000000000000" pitchFamily="50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24000" y="380931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 smtClean="0">
                <a:solidFill>
                  <a:schemeClr val="bg1"/>
                </a:solidFill>
                <a:latin typeface="Config Condensed Medium" panose="00000606000000000000" pitchFamily="50" charset="0"/>
              </a:rPr>
              <a:t>NOME DO PROFESSOR</a:t>
            </a:r>
            <a:br>
              <a:rPr lang="pt-BR" i="1" dirty="0" smtClean="0">
                <a:solidFill>
                  <a:schemeClr val="bg1"/>
                </a:solidFill>
                <a:latin typeface="Config Condensed Medium" panose="00000606000000000000" pitchFamily="50" charset="0"/>
              </a:rPr>
            </a:br>
            <a:r>
              <a:rPr lang="pt-BR" sz="1600" i="1" dirty="0" smtClean="0">
                <a:solidFill>
                  <a:schemeClr val="bg1"/>
                </a:solidFill>
                <a:latin typeface="Config Condensed Medium" panose="00000606000000000000" pitchFamily="50" charset="0"/>
              </a:rPr>
              <a:t>MINI CURRICULO</a:t>
            </a:r>
            <a:endParaRPr lang="pt-BR" sz="1600" i="1" dirty="0">
              <a:solidFill>
                <a:schemeClr val="bg1"/>
              </a:solidFill>
              <a:latin typeface="Config Condensed Medium" panose="000006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1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51775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i="1" dirty="0" smtClean="0">
                <a:solidFill>
                  <a:schemeClr val="bg1"/>
                </a:solidFill>
                <a:latin typeface="Config Condensed Black" panose="00000A06000000000000" pitchFamily="50" charset="0"/>
              </a:rPr>
              <a:t>TEMA DA AULA</a:t>
            </a:r>
            <a:endParaRPr lang="pt-BR" i="1" dirty="0">
              <a:solidFill>
                <a:schemeClr val="bg1"/>
              </a:solidFill>
              <a:latin typeface="Config Condensed Black" panose="00000A06000000000000" pitchFamily="50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24000" y="307747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i="1" dirty="0" smtClean="0">
                <a:solidFill>
                  <a:schemeClr val="bg1"/>
                </a:solidFill>
                <a:latin typeface="Config Condensed Medium" panose="00000606000000000000" pitchFamily="50" charset="0"/>
              </a:rPr>
              <a:t>OBJETIVO DA AULA</a:t>
            </a:r>
            <a:endParaRPr lang="pt-BR" i="1" dirty="0">
              <a:solidFill>
                <a:schemeClr val="bg1"/>
              </a:solidFill>
              <a:latin typeface="Config Condensed Medium" panose="000006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3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7386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i="1" dirty="0" smtClean="0">
                <a:solidFill>
                  <a:schemeClr val="accent6">
                    <a:lumMod val="50000"/>
                  </a:schemeClr>
                </a:solidFill>
                <a:latin typeface="Config Condensed Black" panose="00000A06000000000000" pitchFamily="50" charset="0"/>
              </a:rPr>
              <a:t>TÍTULO DA APRESENTAÇÃO</a:t>
            </a:r>
            <a:endParaRPr lang="pt-BR" sz="2800" i="1" dirty="0">
              <a:solidFill>
                <a:schemeClr val="accent6">
                  <a:lumMod val="50000"/>
                </a:schemeClr>
              </a:solidFill>
              <a:latin typeface="Config Condensed Black" panose="00000A06000000000000" pitchFamily="50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24000" y="1872131"/>
            <a:ext cx="9144000" cy="409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i="1" dirty="0" smtClean="0">
                <a:solidFill>
                  <a:schemeClr val="accent6">
                    <a:lumMod val="50000"/>
                  </a:schemeClr>
                </a:solidFill>
                <a:latin typeface="Config Condensed Medium" panose="00000606000000000000" pitchFamily="50" charset="0"/>
              </a:rPr>
              <a:t>OBJETIVO DA AULA</a:t>
            </a:r>
            <a:endParaRPr lang="pt-BR" sz="1600" i="1" dirty="0">
              <a:solidFill>
                <a:schemeClr val="accent6">
                  <a:lumMod val="50000"/>
                </a:schemeClr>
              </a:solidFill>
              <a:latin typeface="Config Condensed Medium" panose="000006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0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51775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i="1" dirty="0" smtClean="0">
                <a:solidFill>
                  <a:schemeClr val="bg1"/>
                </a:solidFill>
                <a:latin typeface="Config Condensed Black" panose="00000A06000000000000" pitchFamily="50" charset="0"/>
              </a:rPr>
              <a:t>MENSAGEM REFLEXÃO</a:t>
            </a:r>
            <a:endParaRPr lang="pt-BR" i="1" dirty="0">
              <a:solidFill>
                <a:schemeClr val="bg1"/>
              </a:solidFill>
              <a:latin typeface="Config Condensed Black" panose="00000A06000000000000" pitchFamily="50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24000" y="307747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i="1" dirty="0" smtClean="0">
                <a:solidFill>
                  <a:schemeClr val="bg1"/>
                </a:solidFill>
                <a:latin typeface="Config Condensed Medium" panose="00000606000000000000" pitchFamily="50" charset="0"/>
              </a:rPr>
              <a:t>ASSINATURA DO PROFESSOR OU AUTOR</a:t>
            </a:r>
            <a:endParaRPr lang="pt-BR" i="1" dirty="0">
              <a:solidFill>
                <a:schemeClr val="bg1"/>
              </a:solidFill>
              <a:latin typeface="Config Condensed Medium" panose="00000606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9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195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28</Words>
  <Application>Microsoft Office PowerPoint</Application>
  <PresentationFormat>Ecrã Panorâmico</PresentationFormat>
  <Paragraphs>9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Config Condensed Black</vt:lpstr>
      <vt:lpstr>Config Condensed Medium</vt:lpstr>
      <vt:lpstr>Tema do Office</vt:lpstr>
      <vt:lpstr>NOME DO CURSO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DO CURSO</dc:title>
  <dc:creator>Usuário do Windows</dc:creator>
  <cp:lastModifiedBy>Usuário do Windows</cp:lastModifiedBy>
  <cp:revision>2</cp:revision>
  <dcterms:created xsi:type="dcterms:W3CDTF">2021-04-16T15:17:33Z</dcterms:created>
  <dcterms:modified xsi:type="dcterms:W3CDTF">2021-04-16T17:35:05Z</dcterms:modified>
</cp:coreProperties>
</file>